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Poppi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-9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2443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6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6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18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16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98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87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057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93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79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09" y="3575629"/>
            <a:ext cx="1154856" cy="1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39898" y="541883"/>
            <a:ext cx="546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You are not your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8DA4F2-8AA6-BB6E-DBD2-F67938F54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300" y="1111283"/>
            <a:ext cx="4926932" cy="32846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82" y="3610006"/>
            <a:ext cx="1154856" cy="1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603306" y="540138"/>
            <a:ext cx="546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But we are not our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16319" y="1990455"/>
            <a:ext cx="5464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3600" b="1" baseline="30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belonging, limited, life</a:t>
            </a:r>
            <a:endParaRPr lang="en-GB" sz="3600" dirty="0">
              <a:solidFill>
                <a:srgbClr val="36A9E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9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82" y="3610006"/>
            <a:ext cx="1154856" cy="1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747684" y="507507"/>
            <a:ext cx="546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You are not your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40042" y="1358203"/>
            <a:ext cx="5464200" cy="20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Genesis 1: 26-30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Dominion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Dependence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We are “limited conquerors”</a:t>
            </a:r>
            <a:endParaRPr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1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82" y="3610006"/>
            <a:ext cx="1154856" cy="1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747684" y="507507"/>
            <a:ext cx="546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I want to be my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40042" y="1358203"/>
            <a:ext cx="5464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Genesis 3: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“You shall be like God”</a:t>
            </a:r>
            <a:endParaRPr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9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82" y="3610006"/>
            <a:ext cx="1154856" cy="1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252671" y="498887"/>
            <a:ext cx="546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We are stuck being our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40042" y="1358203"/>
            <a:ext cx="54642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“My people have committed two sins:</a:t>
            </a:r>
            <a:b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have forsaken me,</a:t>
            </a:r>
            <a:b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   the spring of living water,</a:t>
            </a:r>
            <a:b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have dug their own cisterns,</a:t>
            </a:r>
            <a:b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   broken cisterns that cannot hold water”</a:t>
            </a:r>
          </a:p>
          <a:p>
            <a:pPr lvl="0" algn="ctr"/>
            <a:endParaRPr lang="en-US" sz="2000" dirty="0">
              <a:solidFill>
                <a:srgbClr val="36A9E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en-US" sz="2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Jeremiah 2:13</a:t>
            </a:r>
            <a:endParaRPr lang="en-US" dirty="0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6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51" y="4248866"/>
            <a:ext cx="605597" cy="7067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80792" y="453025"/>
            <a:ext cx="546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We think it’s great to be our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B3DF1A-EA70-F2AB-A98D-3D838FCA3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51" y="1087961"/>
            <a:ext cx="1976351" cy="2743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1AA789-72B9-51CC-B9F6-EE5D677D1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989" y="1087961"/>
            <a:ext cx="2246009" cy="2743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B588E-A39F-AEDF-3077-36A4433D2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164" y="1094099"/>
            <a:ext cx="2017931" cy="2737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4F9E73-5528-51E4-BFE4-8A926365D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260" y="1087960"/>
            <a:ext cx="2113607" cy="27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2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82" y="3610006"/>
            <a:ext cx="1154856" cy="1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252671" y="498887"/>
            <a:ext cx="546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It’s hard being our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16969" y="1600498"/>
            <a:ext cx="54642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800" dirty="0">
                <a:solidFill>
                  <a:srgbClr val="36A9E1"/>
                </a:solidFill>
              </a:rPr>
              <a:t>The burden of self justification</a:t>
            </a:r>
          </a:p>
          <a:p>
            <a:pPr lvl="0" algn="ctr"/>
            <a:endParaRPr lang="en-US" sz="2800" dirty="0">
              <a:solidFill>
                <a:srgbClr val="36A9E1"/>
              </a:solidFill>
            </a:endParaRPr>
          </a:p>
          <a:p>
            <a:pPr lvl="0" algn="ctr"/>
            <a:r>
              <a:rPr lang="en-US" sz="2800" dirty="0">
                <a:solidFill>
                  <a:srgbClr val="36A9E1"/>
                </a:solidFill>
              </a:rPr>
              <a:t>The weariness of myself</a:t>
            </a: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E882CE-6156-14BD-6C74-BED68EC58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665" y="1068287"/>
            <a:ext cx="1531471" cy="24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82" y="3610006"/>
            <a:ext cx="1154856" cy="1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8588" y="457405"/>
            <a:ext cx="613095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Society is about helping us be our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CF4C81-DA47-A4C7-CF92-C313D371D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2" y="1277982"/>
            <a:ext cx="3068697" cy="1722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70EA4B-DDDD-ADB5-A802-DD2B90D7E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597" y="1277982"/>
            <a:ext cx="3020571" cy="1720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55D8D5-E24E-F22A-06EE-3B646AFBF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186" y="1277982"/>
            <a:ext cx="1671467" cy="171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A5CE71-39A0-1676-8812-99971677CA4D}"/>
              </a:ext>
            </a:extLst>
          </p:cNvPr>
          <p:cNvSpPr txBox="1"/>
          <p:nvPr/>
        </p:nvSpPr>
        <p:spPr>
          <a:xfrm>
            <a:off x="3350579" y="3408575"/>
            <a:ext cx="2935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Affirmation</a:t>
            </a:r>
          </a:p>
          <a:p>
            <a:endParaRPr lang="en-GB" sz="2800" dirty="0">
              <a:solidFill>
                <a:srgbClr val="36A9E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28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Resignation</a:t>
            </a:r>
          </a:p>
        </p:txBody>
      </p:sp>
    </p:spTree>
    <p:extLst>
      <p:ext uri="{BB962C8B-B14F-4D97-AF65-F5344CB8AC3E}">
        <p14:creationId xmlns:p14="http://schemas.microsoft.com/office/powerpoint/2010/main" val="328714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82" y="3610006"/>
            <a:ext cx="1154856" cy="1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603306" y="540138"/>
            <a:ext cx="546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But we are not our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04427" y="1402214"/>
            <a:ext cx="54642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2000" dirty="0">
                <a:solidFill>
                  <a:srgbClr val="36A9E1"/>
                </a:solidFill>
              </a:rPr>
              <a:t>What is your only comfort</a:t>
            </a:r>
            <a:br>
              <a:rPr lang="en-GB" sz="2000" dirty="0">
                <a:solidFill>
                  <a:srgbClr val="36A9E1"/>
                </a:solidFill>
              </a:rPr>
            </a:br>
            <a:r>
              <a:rPr lang="en-GB" sz="2000" dirty="0">
                <a:solidFill>
                  <a:srgbClr val="36A9E1"/>
                </a:solidFill>
              </a:rPr>
              <a:t>in life and in death?</a:t>
            </a:r>
          </a:p>
          <a:p>
            <a:r>
              <a:rPr lang="en-GB" sz="2000" dirty="0">
                <a:solidFill>
                  <a:srgbClr val="36A9E1"/>
                </a:solidFill>
              </a:rPr>
              <a:t>A. That I am not my own,</a:t>
            </a:r>
            <a:br>
              <a:rPr lang="en-GB" sz="2000" dirty="0">
                <a:solidFill>
                  <a:srgbClr val="36A9E1"/>
                </a:solidFill>
              </a:rPr>
            </a:br>
            <a:r>
              <a:rPr lang="en-GB" sz="2000" dirty="0">
                <a:solidFill>
                  <a:srgbClr val="36A9E1"/>
                </a:solidFill>
              </a:rPr>
              <a:t>but belong—</a:t>
            </a:r>
          </a:p>
          <a:p>
            <a:r>
              <a:rPr lang="en-GB" sz="2000" dirty="0">
                <a:solidFill>
                  <a:srgbClr val="36A9E1"/>
                </a:solidFill>
              </a:rPr>
              <a:t>body and soul,</a:t>
            </a:r>
            <a:br>
              <a:rPr lang="en-GB" sz="2000" dirty="0">
                <a:solidFill>
                  <a:srgbClr val="36A9E1"/>
                </a:solidFill>
              </a:rPr>
            </a:br>
            <a:r>
              <a:rPr lang="en-GB" sz="2000" dirty="0">
                <a:solidFill>
                  <a:srgbClr val="36A9E1"/>
                </a:solidFill>
              </a:rPr>
              <a:t>in life and in death—</a:t>
            </a:r>
          </a:p>
          <a:p>
            <a:r>
              <a:rPr lang="en-GB" sz="2000" dirty="0">
                <a:solidFill>
                  <a:srgbClr val="36A9E1"/>
                </a:solidFill>
              </a:rPr>
              <a:t>to my faithful Saviour, Jesus Christ</a:t>
            </a: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7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82" y="3610006"/>
            <a:ext cx="1154856" cy="13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603306" y="540138"/>
            <a:ext cx="5464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36A9E1"/>
                </a:solidFill>
                <a:latin typeface="Segoe UI" panose="020B0502040204020203" pitchFamily="34" charset="0"/>
                <a:ea typeface="Poppins"/>
                <a:cs typeface="Segoe UI" panose="020B0502040204020203" pitchFamily="34" charset="0"/>
                <a:sym typeface="Poppins"/>
              </a:rPr>
              <a:t>But we are not our own</a:t>
            </a:r>
            <a:endParaRPr sz="2500" b="1" dirty="0">
              <a:solidFill>
                <a:srgbClr val="36A9E1"/>
              </a:solidFill>
              <a:latin typeface="Segoe UI" panose="020B0502040204020203" pitchFamily="34" charset="0"/>
              <a:ea typeface="Poppins"/>
              <a:cs typeface="Segoe UI" panose="020B0502040204020203" pitchFamily="34" charset="0"/>
              <a:sym typeface="Poppi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04427" y="1402214"/>
            <a:ext cx="54642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800" b="1" baseline="300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19 </a:t>
            </a:r>
            <a:r>
              <a:rPr lang="en-GB" sz="18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you not know that your bodies are temples of the Holy Spirit, who is in you, whom you have received from God? You are not your own; </a:t>
            </a:r>
            <a:r>
              <a:rPr lang="en-US" sz="1800" dirty="0">
                <a:solidFill>
                  <a:srgbClr val="36A9E1"/>
                </a:solidFill>
              </a:rPr>
              <a:t> you were bought at a price. Therefore </a:t>
            </a:r>
            <a:r>
              <a:rPr lang="en-US" sz="1800" dirty="0" err="1">
                <a:solidFill>
                  <a:srgbClr val="36A9E1"/>
                </a:solidFill>
              </a:rPr>
              <a:t>honour</a:t>
            </a:r>
            <a:r>
              <a:rPr lang="en-US" sz="1800" dirty="0">
                <a:solidFill>
                  <a:srgbClr val="36A9E1"/>
                </a:solidFill>
              </a:rPr>
              <a:t> God with your bodies.</a:t>
            </a:r>
          </a:p>
          <a:p>
            <a:endParaRPr lang="en-US" sz="1800" dirty="0">
              <a:solidFill>
                <a:srgbClr val="36A9E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00" dirty="0">
                <a:solidFill>
                  <a:srgbClr val="36A9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Corinthians 6</a:t>
            </a:r>
            <a:endParaRPr lang="en-GB" sz="1800" dirty="0">
              <a:solidFill>
                <a:srgbClr val="36A9E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365" r="3027"/>
          <a:stretch/>
        </p:blipFill>
        <p:spPr>
          <a:xfrm>
            <a:off x="0" y="0"/>
            <a:ext cx="9143997" cy="4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8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(16:9)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Segoe UI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Holland</dc:creator>
  <cp:lastModifiedBy>Sara Holland</cp:lastModifiedBy>
  <cp:revision>1</cp:revision>
  <dcterms:modified xsi:type="dcterms:W3CDTF">2023-03-16T14:56:01Z</dcterms:modified>
</cp:coreProperties>
</file>